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431F4-DA24-4EF8-8D6F-9777028E2812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E7872-4D6B-44FE-8EE0-9E1BEB7A4E4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7C7B-80C4-4C29-90B4-0F143AAF3C5A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4D9FA-438A-4C9E-AB2C-E48CF202340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orldrecordsacademy.org/sports/img/Robbie-Maddison-world-rec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143380"/>
            <a:ext cx="3857652" cy="2569934"/>
          </a:xfrm>
          <a:prstGeom prst="rect">
            <a:avLst/>
          </a:prstGeom>
          <a:noFill/>
        </p:spPr>
      </p:pic>
      <p:pic>
        <p:nvPicPr>
          <p:cNvPr id="3076" name="Picture 4" descr="http://www.aussieadrenaline.com/Rider%20Pics/Robbie%20Maddis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14" y="3782091"/>
            <a:ext cx="3357586" cy="3075909"/>
          </a:xfrm>
          <a:prstGeom prst="rect">
            <a:avLst/>
          </a:prstGeom>
          <a:noFill/>
        </p:spPr>
      </p:pic>
      <p:pic>
        <p:nvPicPr>
          <p:cNvPr id="3078" name="Picture 6" descr="http://dirtmag.co.uk/images/uploads/news/robbie-maddison-tower-brid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2714644" cy="1850135"/>
          </a:xfrm>
          <a:prstGeom prst="rect">
            <a:avLst/>
          </a:prstGeom>
          <a:noFill/>
        </p:spPr>
      </p:pic>
      <p:pic>
        <p:nvPicPr>
          <p:cNvPr id="3080" name="Picture 8" descr="http://l.yimg.com/a/p/i/bcst/yp/redbull/4407/695296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214290"/>
            <a:ext cx="2969806" cy="171451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857224" y="2571744"/>
            <a:ext cx="6682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Robbie </a:t>
            </a:r>
            <a:r>
              <a:rPr lang="en-US" sz="54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Maddison</a:t>
            </a:r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Quiz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000232" y="3786190"/>
            <a:ext cx="3857652" cy="18573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714480" y="3786190"/>
            <a:ext cx="5000660" cy="2286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357166"/>
            <a:ext cx="58579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/>
              <a:t>Q4).When </a:t>
            </a:r>
            <a:r>
              <a:rPr lang="en-AU" sz="5400" dirty="0" smtClean="0"/>
              <a:t>was Robbie Maddison Born?</a:t>
            </a:r>
            <a:endParaRPr lang="en-A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3500438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August 1</a:t>
            </a:r>
            <a:r>
              <a:rPr lang="en-AU" baseline="30000" dirty="0" smtClean="0">
                <a:hlinkClick r:id="rId2" action="ppaction://hlinksldjump"/>
              </a:rPr>
              <a:t>st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July 14</a:t>
            </a:r>
            <a:r>
              <a:rPr lang="en-AU" baseline="30000" dirty="0" smtClean="0">
                <a:hlinkClick r:id="rId3" action="ppaction://hlinksldjump"/>
              </a:rPr>
              <a:t>th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4" action="ppaction://hlinksldjump"/>
              </a:rPr>
              <a:t>December 5</a:t>
            </a:r>
            <a:r>
              <a:rPr lang="en-AU" baseline="30000" dirty="0" smtClean="0">
                <a:hlinkClick r:id="rId4" action="ppaction://hlinksldjump"/>
              </a:rPr>
              <a:t>th</a:t>
            </a:r>
            <a:endParaRPr lang="en-AU" dirty="0" smtClean="0"/>
          </a:p>
          <a:p>
            <a:pPr marL="342900" indent="-342900"/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143108" y="3714752"/>
            <a:ext cx="3929090" cy="17145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929322" y="5214950"/>
            <a:ext cx="292895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428860" y="3643314"/>
            <a:ext cx="4429156" cy="22145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1670" y="357166"/>
            <a:ext cx="43577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/>
              <a:t>Q</a:t>
            </a:r>
            <a:r>
              <a:rPr lang="en-AU" sz="4400" dirty="0" smtClean="0"/>
              <a:t>5</a:t>
            </a:r>
            <a:r>
              <a:rPr lang="en-AU" sz="4400" dirty="0" smtClean="0"/>
              <a:t>.</a:t>
            </a:r>
            <a:r>
              <a:rPr lang="en-AU" sz="4400" dirty="0" smtClean="0"/>
              <a:t> </a:t>
            </a:r>
            <a:r>
              <a:rPr lang="en-AU" sz="4400" dirty="0" smtClean="0"/>
              <a:t>(True or False) Is Robbie Maddison Sponsored </a:t>
            </a:r>
            <a:r>
              <a:rPr lang="en-AU" sz="4400" dirty="0" smtClean="0"/>
              <a:t>by.</a:t>
            </a:r>
            <a:endParaRPr lang="en-A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3857628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Red Bull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Dunlop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4" action="ppaction://hlinksldjump"/>
              </a:rPr>
              <a:t>Both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1143000"/>
          </a:xfrm>
        </p:spPr>
        <p:txBody>
          <a:bodyPr>
            <a:noAutofit/>
          </a:bodyPr>
          <a:lstStyle/>
          <a:p>
            <a:r>
              <a:rPr lang="en-AU" dirty="0" smtClean="0"/>
              <a:t>(Correct But Wrong answer) Try Again</a:t>
            </a:r>
            <a:endParaRPr lang="en-AU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643174" y="3786190"/>
            <a:ext cx="4000528" cy="21431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>
            <a:noAutofit/>
          </a:bodyPr>
          <a:lstStyle/>
          <a:p>
            <a:r>
              <a:rPr lang="en-AU" dirty="0" smtClean="0"/>
              <a:t>(Correct But Wrong answer) Try Again</a:t>
            </a:r>
            <a:endParaRPr lang="en-AU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357422" y="3429000"/>
            <a:ext cx="4071966" cy="2286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6143636" y="5429264"/>
            <a:ext cx="2643206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66" y="714356"/>
            <a:ext cx="5286412" cy="1757361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Q1.Who jumped a whole football field on a 200cc?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714620"/>
            <a:ext cx="6429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Robbie Maddison</a:t>
            </a:r>
            <a:endParaRPr lang="en-AU" dirty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Chad Reed</a:t>
            </a:r>
            <a:endParaRPr lang="en-AU" dirty="0" smtClean="0"/>
          </a:p>
          <a:p>
            <a:pPr marL="342900" indent="-342900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214290"/>
            <a:ext cx="52864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5400" dirty="0" smtClean="0"/>
              <a:t>Q6.What </a:t>
            </a:r>
            <a:r>
              <a:rPr lang="en-AU" sz="5400" dirty="0" smtClean="0"/>
              <a:t>is Robbie Maddisons (D.O.B.)?</a:t>
            </a:r>
            <a:endParaRPr lang="en-A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4429132"/>
            <a:ext cx="557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March </a:t>
            </a:r>
            <a:r>
              <a:rPr lang="en-AU" dirty="0" smtClean="0">
                <a:hlinkClick r:id="rId2" action="ppaction://hlinksldjump"/>
              </a:rPr>
              <a:t>1</a:t>
            </a:r>
            <a:r>
              <a:rPr lang="en-AU" baseline="30000" dirty="0" smtClean="0">
                <a:hlinkClick r:id="rId2" action="ppaction://hlinksldjump"/>
              </a:rPr>
              <a:t>st</a:t>
            </a:r>
            <a:r>
              <a:rPr lang="en-AU" dirty="0" smtClean="0">
                <a:hlinkClick r:id="rId2" action="ppaction://hlinksldjump"/>
              </a:rPr>
              <a:t> </a:t>
            </a:r>
            <a:r>
              <a:rPr lang="en-AU" dirty="0" smtClean="0">
                <a:hlinkClick r:id="rId2" action="ppaction://hlinksldjump"/>
              </a:rPr>
              <a:t>1983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July 14</a:t>
            </a:r>
            <a:r>
              <a:rPr lang="en-AU" baseline="30000" dirty="0" smtClean="0">
                <a:hlinkClick r:id="rId3" action="ppaction://hlinksldjump"/>
              </a:rPr>
              <a:t>th</a:t>
            </a:r>
            <a:r>
              <a:rPr lang="en-AU" dirty="0" smtClean="0">
                <a:hlinkClick r:id="rId3" action="ppaction://hlinksldjump"/>
              </a:rPr>
              <a:t> </a:t>
            </a:r>
            <a:r>
              <a:rPr lang="en-AU" dirty="0" smtClean="0">
                <a:hlinkClick r:id="rId3" action="ppaction://hlinksldjump"/>
              </a:rPr>
              <a:t>1981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4" action="ppaction://hlinksldjump"/>
              </a:rPr>
              <a:t>September 7th 1984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500438"/>
            <a:ext cx="4071966" cy="22145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500694" y="4929198"/>
            <a:ext cx="3000396" cy="1714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857488" y="3857628"/>
            <a:ext cx="3286148" cy="18573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3108" y="714356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/>
              <a:t>Q7. Where </a:t>
            </a:r>
            <a:r>
              <a:rPr lang="en-AU" sz="3600" dirty="0" smtClean="0"/>
              <a:t>was Robbie Maddison Born?</a:t>
            </a:r>
            <a:endParaRPr lang="en-A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3143248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Perth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Melbourne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4" action="ppaction://hlinksldjump"/>
              </a:rPr>
              <a:t>New South </a:t>
            </a:r>
            <a:r>
              <a:rPr lang="en-AU" dirty="0" smtClean="0">
                <a:hlinkClick r:id="rId4" action="ppaction://hlinksldjump"/>
              </a:rPr>
              <a:t>Wales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5" action="ppaction://hlinksldjump"/>
              </a:rPr>
              <a:t>Queensland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643174" y="3643314"/>
            <a:ext cx="3929090" cy="19288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500298" y="3714752"/>
            <a:ext cx="3857652" cy="20717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928802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786322"/>
            <a:ext cx="3071834" cy="16430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1797040"/>
          </a:xfrm>
        </p:spPr>
        <p:txBody>
          <a:bodyPr>
            <a:norm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571604" y="3143248"/>
            <a:ext cx="4714908" cy="25003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/>
          <p:cNvSpPr/>
          <p:nvPr/>
        </p:nvSpPr>
        <p:spPr>
          <a:xfrm>
            <a:off x="6500826" y="5357826"/>
            <a:ext cx="221457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66" y="571480"/>
            <a:ext cx="5643602" cy="2000264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Q2.What country is robbie </a:t>
            </a:r>
            <a:r>
              <a:rPr lang="en-AU" dirty="0" err="1" smtClean="0"/>
              <a:t>maddison</a:t>
            </a:r>
            <a:r>
              <a:rPr lang="en-AU" dirty="0" smtClean="0"/>
              <a:t> from?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857496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Australia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America</a:t>
            </a:r>
            <a:endParaRPr lang="en-AU" dirty="0" smtClean="0"/>
          </a:p>
          <a:p>
            <a:pPr marL="342900" indent="-342900">
              <a:buAutoNum type="alphaUcParenR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2984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Try Again</a:t>
            </a:r>
            <a:endParaRPr lang="en-AU" sz="9600" dirty="0"/>
          </a:p>
        </p:txBody>
      </p:sp>
      <p:sp>
        <p:nvSpPr>
          <p:cNvPr id="4" name="Left Arrow 3"/>
          <p:cNvSpPr/>
          <p:nvPr/>
        </p:nvSpPr>
        <p:spPr>
          <a:xfrm>
            <a:off x="1571604" y="3286124"/>
            <a:ext cx="4357718" cy="21431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/>
          <p:cNvSpPr/>
          <p:nvPr/>
        </p:nvSpPr>
        <p:spPr>
          <a:xfrm>
            <a:off x="5929322" y="5357826"/>
            <a:ext cx="2357454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3042" y="1000108"/>
            <a:ext cx="4329114" cy="211455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Q3.How old is </a:t>
            </a:r>
            <a:r>
              <a:rPr lang="en-AU" dirty="0" smtClean="0"/>
              <a:t>Robbie </a:t>
            </a:r>
            <a:r>
              <a:rPr lang="en-AU" dirty="0" smtClean="0"/>
              <a:t>M</a:t>
            </a:r>
            <a:r>
              <a:rPr lang="en-AU" dirty="0" smtClean="0"/>
              <a:t>addison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2857496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hlinkClick r:id="rId2" action="ppaction://hlinksldjump"/>
              </a:rPr>
              <a:t>25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3" action="ppaction://hlinksldjump"/>
              </a:rPr>
              <a:t>28</a:t>
            </a:r>
            <a:endParaRPr lang="en-AU" dirty="0" smtClean="0"/>
          </a:p>
          <a:p>
            <a:pPr marL="342900" indent="-342900">
              <a:buAutoNum type="alphaUcParenR"/>
            </a:pPr>
            <a:r>
              <a:rPr lang="en-AU" dirty="0" smtClean="0">
                <a:hlinkClick r:id="rId4" action="ppaction://hlinksldjump"/>
              </a:rPr>
              <a:t>30</a:t>
            </a:r>
            <a:endParaRPr lang="en-AU" dirty="0" smtClean="0"/>
          </a:p>
          <a:p>
            <a:pPr marL="342900" indent="-342900">
              <a:buAutoNum type="alphaUcParenR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229600" cy="1143000"/>
          </a:xfrm>
        </p:spPr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4071934" y="4643446"/>
            <a:ext cx="3929090" cy="1785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139</Words>
  <Application>Microsoft Office PowerPoint</Application>
  <PresentationFormat>On-screen Show (4:3)</PresentationFormat>
  <Paragraphs>48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Try Again</vt:lpstr>
      <vt:lpstr>Correct</vt:lpstr>
      <vt:lpstr>Slide 5</vt:lpstr>
      <vt:lpstr>Try Again</vt:lpstr>
      <vt:lpstr>Correct</vt:lpstr>
      <vt:lpstr>Slide 8</vt:lpstr>
      <vt:lpstr>Correct</vt:lpstr>
      <vt:lpstr>Try Again</vt:lpstr>
      <vt:lpstr>Try Again</vt:lpstr>
      <vt:lpstr>Slide 12</vt:lpstr>
      <vt:lpstr>Try Again</vt:lpstr>
      <vt:lpstr>Correct</vt:lpstr>
      <vt:lpstr>Try Again</vt:lpstr>
      <vt:lpstr>Slide 16</vt:lpstr>
      <vt:lpstr>(Correct But Wrong answer) Try Again</vt:lpstr>
      <vt:lpstr>(Correct But Wrong answer) Try Again</vt:lpstr>
      <vt:lpstr>Correct</vt:lpstr>
      <vt:lpstr>Slide 20</vt:lpstr>
      <vt:lpstr>Try Again</vt:lpstr>
      <vt:lpstr>Correct</vt:lpstr>
      <vt:lpstr>Try again</vt:lpstr>
      <vt:lpstr>Slide 24</vt:lpstr>
      <vt:lpstr>Try Again</vt:lpstr>
      <vt:lpstr>Try Again</vt:lpstr>
      <vt:lpstr>Correct</vt:lpstr>
      <vt:lpstr>Slide 28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17</cp:revision>
  <dcterms:created xsi:type="dcterms:W3CDTF">2009-09-14T23:02:26Z</dcterms:created>
  <dcterms:modified xsi:type="dcterms:W3CDTF">2009-10-05T23:40:49Z</dcterms:modified>
</cp:coreProperties>
</file>